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3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1144" r:id="rId17"/>
    <p:sldId id="931" r:id="rId18"/>
    <p:sldId id="1077" r:id="rId19"/>
    <p:sldId id="860" r:id="rId20"/>
    <p:sldId id="861" r:id="rId21"/>
    <p:sldId id="862" r:id="rId22"/>
    <p:sldId id="934" r:id="rId23"/>
    <p:sldId id="1120" r:id="rId24"/>
    <p:sldId id="1131" r:id="rId25"/>
    <p:sldId id="1130" r:id="rId26"/>
    <p:sldId id="1140" r:id="rId27"/>
    <p:sldId id="1132" r:id="rId28"/>
    <p:sldId id="936" r:id="rId29"/>
    <p:sldId id="937" r:id="rId30"/>
    <p:sldId id="938" r:id="rId31"/>
    <p:sldId id="939" r:id="rId32"/>
    <p:sldId id="940" r:id="rId33"/>
    <p:sldId id="941" r:id="rId34"/>
    <p:sldId id="1133" r:id="rId35"/>
    <p:sldId id="1145" r:id="rId36"/>
    <p:sldId id="1081" r:id="rId37"/>
    <p:sldId id="1088" r:id="rId38"/>
    <p:sldId id="1089" r:id="rId39"/>
    <p:sldId id="1090" r:id="rId40"/>
    <p:sldId id="1092" r:id="rId41"/>
    <p:sldId id="1093" r:id="rId42"/>
    <p:sldId id="1094" r:id="rId43"/>
    <p:sldId id="1095" r:id="rId44"/>
    <p:sldId id="1096" r:id="rId45"/>
    <p:sldId id="1097" r:id="rId46"/>
    <p:sldId id="1129" r:id="rId47"/>
    <p:sldId id="1099" r:id="rId48"/>
    <p:sldId id="1101" r:id="rId49"/>
    <p:sldId id="1103" r:id="rId50"/>
    <p:sldId id="1102" r:id="rId51"/>
    <p:sldId id="1104" r:id="rId52"/>
    <p:sldId id="987" r:id="rId53"/>
    <p:sldId id="1141" r:id="rId54"/>
    <p:sldId id="1142" r:id="rId55"/>
    <p:sldId id="697" r:id="rId56"/>
    <p:sldId id="699" r:id="rId57"/>
    <p:sldId id="773" r:id="rId58"/>
    <p:sldId id="1146" r:id="rId59"/>
    <p:sldId id="721" r:id="rId60"/>
    <p:sldId id="780" r:id="rId61"/>
    <p:sldId id="776" r:id="rId62"/>
    <p:sldId id="778" r:id="rId63"/>
    <p:sldId id="770" r:id="rId64"/>
    <p:sldId id="771" r:id="rId65"/>
    <p:sldId id="772" r:id="rId66"/>
    <p:sldId id="746" r:id="rId67"/>
    <p:sldId id="723" r:id="rId68"/>
    <p:sldId id="724" r:id="rId69"/>
    <p:sldId id="725" r:id="rId70"/>
    <p:sldId id="747" r:id="rId71"/>
    <p:sldId id="768" r:id="rId72"/>
    <p:sldId id="744" r:id="rId73"/>
    <p:sldId id="745" r:id="rId74"/>
    <p:sldId id="1149" r:id="rId75"/>
    <p:sldId id="748" r:id="rId76"/>
    <p:sldId id="750" r:id="rId77"/>
    <p:sldId id="754" r:id="rId78"/>
    <p:sldId id="751" r:id="rId79"/>
    <p:sldId id="781" r:id="rId80"/>
    <p:sldId id="753" r:id="rId81"/>
    <p:sldId id="755" r:id="rId82"/>
    <p:sldId id="644" r:id="rId83"/>
    <p:sldId id="645" r:id="rId84"/>
    <p:sldId id="646" r:id="rId85"/>
    <p:sldId id="647" r:id="rId86"/>
    <p:sldId id="648" r:id="rId87"/>
    <p:sldId id="649" r:id="rId88"/>
    <p:sldId id="650" r:id="rId89"/>
    <p:sldId id="782" r:id="rId90"/>
    <p:sldId id="655" r:id="rId91"/>
    <p:sldId id="659" r:id="rId92"/>
    <p:sldId id="756" r:id="rId93"/>
    <p:sldId id="757" r:id="rId94"/>
    <p:sldId id="665" r:id="rId95"/>
    <p:sldId id="666" r:id="rId96"/>
    <p:sldId id="667" r:id="rId97"/>
    <p:sldId id="668" r:id="rId98"/>
    <p:sldId id="674" r:id="rId99"/>
    <p:sldId id="669" r:id="rId100"/>
    <p:sldId id="1147" r:id="rId101"/>
    <p:sldId id="1143" r:id="rId102"/>
    <p:sldId id="673" r:id="rId103"/>
    <p:sldId id="1136" r:id="rId104"/>
    <p:sldId id="675" r:id="rId105"/>
    <p:sldId id="677" r:id="rId106"/>
    <p:sldId id="678" r:id="rId107"/>
    <p:sldId id="679" r:id="rId108"/>
    <p:sldId id="681" r:id="rId109"/>
    <p:sldId id="1137" r:id="rId110"/>
    <p:sldId id="682" r:id="rId111"/>
    <p:sldId id="683" r:id="rId112"/>
    <p:sldId id="684" r:id="rId113"/>
    <p:sldId id="685" r:id="rId114"/>
    <p:sldId id="686" r:id="rId115"/>
    <p:sldId id="687" r:id="rId116"/>
    <p:sldId id="688" r:id="rId117"/>
    <p:sldId id="694" r:id="rId118"/>
    <p:sldId id="690" r:id="rId119"/>
    <p:sldId id="720" r:id="rId120"/>
    <p:sldId id="689" r:id="rId121"/>
    <p:sldId id="693" r:id="rId122"/>
    <p:sldId id="700" r:id="rId123"/>
    <p:sldId id="701" r:id="rId124"/>
    <p:sldId id="691" r:id="rId125"/>
    <p:sldId id="692" r:id="rId126"/>
    <p:sldId id="702" r:id="rId127"/>
    <p:sldId id="695" r:id="rId128"/>
    <p:sldId id="696" r:id="rId129"/>
    <p:sldId id="1138" r:id="rId130"/>
    <p:sldId id="716" r:id="rId131"/>
    <p:sldId id="717" r:id="rId132"/>
    <p:sldId id="698" r:id="rId133"/>
    <p:sldId id="718" r:id="rId134"/>
    <p:sldId id="1139" r:id="rId135"/>
    <p:sldId id="705" r:id="rId136"/>
    <p:sldId id="706" r:id="rId137"/>
    <p:sldId id="707" r:id="rId138"/>
    <p:sldId id="708" r:id="rId139"/>
    <p:sldId id="709" r:id="rId140"/>
    <p:sldId id="711" r:id="rId141"/>
    <p:sldId id="712" r:id="rId1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5" autoAdjust="0"/>
    <p:restoredTop sz="94838"/>
  </p:normalViewPr>
  <p:slideViewPr>
    <p:cSldViewPr snapToGrid="0" snapToObjects="1" showGuides="1">
      <p:cViewPr>
        <p:scale>
          <a:sx n="150" d="100"/>
          <a:sy n="150" d="100"/>
        </p:scale>
        <p:origin x="800" y="-3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1.wdp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tiff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06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95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sfca.edu/~galles/visualization/BTre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82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608277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0B966-6EEA-E64D-B46D-7206F0E7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82800"/>
            <a:ext cx="57531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2043953" y="2680447"/>
            <a:ext cx="4634753" cy="1667435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2542335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</a:t>
            </a:r>
            <a:r>
              <a:rPr lang="en-US" sz="32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0070C0"/>
                </a:solidFill>
              </a:rPr>
              <a:t>, </a:t>
            </a:r>
            <a:r>
              <a:rPr lang="en-US" sz="32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320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259976" y="3907229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i="1" dirty="0">
                <a:solidFill>
                  <a:srgbClr val="4D72BF"/>
                </a:solidFill>
              </a:rPr>
              <a:t>“If </a:t>
            </a:r>
            <a:r>
              <a:rPr lang="en-US" sz="320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sz="3200" i="1" dirty="0">
                <a:solidFill>
                  <a:srgbClr val="4D72BF"/>
                </a:solidFill>
              </a:rPr>
              <a:t>, </a:t>
            </a:r>
            <a:r>
              <a:rPr lang="en-US" sz="320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652185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4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5929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072864"/>
                  </p:ext>
                </p:extLst>
              </p:nvPr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5556" r="-298925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174" t="-5556" r="-202174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261" t="-5556" r="-1087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/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/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/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/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060271-72C4-2F46-BEE2-45BCE288143A}"/>
              </a:ext>
            </a:extLst>
          </p:cNvPr>
          <p:cNvSpPr txBox="1"/>
          <p:nvPr/>
        </p:nvSpPr>
        <p:spPr>
          <a:xfrm>
            <a:off x="4601822" y="3701355"/>
            <a:ext cx="234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Logically equivalent </a:t>
            </a:r>
          </a:p>
        </p:txBody>
      </p:sp>
    </p:spTree>
    <p:extLst>
      <p:ext uri="{BB962C8B-B14F-4D97-AF65-F5344CB8AC3E}">
        <p14:creationId xmlns:p14="http://schemas.microsoft.com/office/powerpoint/2010/main" val="19774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819E5-A3E5-6545-9FC8-F994FCD2B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So, how do I test?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9DF09-BE1B-3745-8897-A7D1BC7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DAB8-E619-6E42-8F40-07FEFBA0FEAA}"/>
              </a:ext>
            </a:extLst>
          </p:cNvPr>
          <p:cNvSpPr txBox="1"/>
          <p:nvPr/>
        </p:nvSpPr>
        <p:spPr>
          <a:xfrm>
            <a:off x="2761129" y="2975032"/>
            <a:ext cx="2767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BD89-6D78-2C4C-89D1-77D253BF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48" y="2736849"/>
            <a:ext cx="3504455" cy="314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B7F7D-0D33-054B-BD92-AA31E79414B6}"/>
              </a:ext>
            </a:extLst>
          </p:cNvPr>
          <p:cNvSpPr txBox="1"/>
          <p:nvPr/>
        </p:nvSpPr>
        <p:spPr>
          <a:xfrm>
            <a:off x="6029825" y="3429000"/>
            <a:ext cx="2324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1. Code Path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B6C54C-CC0E-7B4C-BE04-D13A62C46C7E}"/>
              </a:ext>
            </a:extLst>
          </p:cNvPr>
          <p:cNvSpPr/>
          <p:nvPr/>
        </p:nvSpPr>
        <p:spPr>
          <a:xfrm>
            <a:off x="2841813" y="3709648"/>
            <a:ext cx="2028520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22573-615C-204E-A716-A18B1E086CAC}"/>
              </a:ext>
            </a:extLst>
          </p:cNvPr>
          <p:cNvSpPr txBox="1"/>
          <p:nvPr/>
        </p:nvSpPr>
        <p:spPr>
          <a:xfrm>
            <a:off x="6029825" y="4386991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2. Input field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D2A93E-8163-4045-92E6-8F82F91B5833}"/>
              </a:ext>
            </a:extLst>
          </p:cNvPr>
          <p:cNvSpPr/>
          <p:nvPr/>
        </p:nvSpPr>
        <p:spPr>
          <a:xfrm>
            <a:off x="3155575" y="2847682"/>
            <a:ext cx="1004049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AC138-3EAA-2D49-B0D1-5BF1A603DE6D}"/>
              </a:ext>
            </a:extLst>
          </p:cNvPr>
          <p:cNvSpPr txBox="1"/>
          <p:nvPr/>
        </p:nvSpPr>
        <p:spPr>
          <a:xfrm>
            <a:off x="3274062" y="6229274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100% coverage</a:t>
            </a:r>
          </a:p>
        </p:txBody>
      </p:sp>
    </p:spTree>
    <p:extLst>
      <p:ext uri="{BB962C8B-B14F-4D97-AF65-F5344CB8AC3E}">
        <p14:creationId xmlns:p14="http://schemas.microsoft.com/office/powerpoint/2010/main" val="17541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41 -0.20787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0.02639 L 0.00191 0.1245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/>
      <p:bldP spid="9" grpId="0" animBg="1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If</a:t>
                </a:r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Then</a:t>
                </a:r>
                <a:r>
                  <a:rPr lang="en-US" sz="2800" dirty="0"/>
                  <a:t>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blipFill>
                <a:blip r:embed="rId4"/>
                <a:stretch>
                  <a:fillRect l="-1490" t="-2759" r="-828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484402"/>
                  </p:ext>
                </p:extLst>
              </p:nvPr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3" t="-5556" r="-2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626" t="-5556" r="-813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/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/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/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/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/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/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/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/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/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/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/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/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D19EBD-E734-8E48-B3F6-20728139994A}"/>
              </a:ext>
            </a:extLst>
          </p:cNvPr>
          <p:cNvSpPr/>
          <p:nvPr/>
        </p:nvSpPr>
        <p:spPr>
          <a:xfrm>
            <a:off x="4102864" y="953829"/>
            <a:ext cx="5115350" cy="70921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8CDEA-D824-EB44-8C24-991429E1B1DF}"/>
              </a:ext>
            </a:extLst>
          </p:cNvPr>
          <p:cNvSpPr txBox="1"/>
          <p:nvPr/>
        </p:nvSpPr>
        <p:spPr>
          <a:xfrm>
            <a:off x="4702874" y="5719505"/>
            <a:ext cx="25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Proof by contradiction </a:t>
            </a:r>
          </a:p>
        </p:txBody>
      </p:sp>
    </p:spTree>
    <p:extLst>
      <p:ext uri="{BB962C8B-B14F-4D97-AF65-F5344CB8AC3E}">
        <p14:creationId xmlns:p14="http://schemas.microsoft.com/office/powerpoint/2010/main" val="8446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9ED8-D3E9-46B1-548F-FAA2BEEE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989243"/>
            <a:ext cx="7377952" cy="42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41DF919-DE63-9220-0D04-29EAD286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Lowest Common </a:t>
            </a:r>
            <a:r>
              <a:rPr lang="en-US" dirty="0" err="1"/>
              <a:t>Ancester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B, B+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07302-BB8A-5749-C091-BF52B9A0C44A}"/>
              </a:ext>
            </a:extLst>
          </p:cNvPr>
          <p:cNvGrpSpPr/>
          <p:nvPr/>
        </p:nvGrpSpPr>
        <p:grpSpPr>
          <a:xfrm>
            <a:off x="950640" y="1745933"/>
            <a:ext cx="6022992" cy="1927259"/>
            <a:chOff x="950640" y="1745933"/>
            <a:chExt cx="6022992" cy="192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1DA810-79C4-A442-F4EB-38C2A094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774" y="1745933"/>
              <a:ext cx="5014858" cy="19272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C7463-6C98-4E63-76D4-ED689E6863C2}"/>
                </a:ext>
              </a:extLst>
            </p:cNvPr>
            <p:cNvSpPr txBox="1"/>
            <p:nvPr/>
          </p:nvSpPr>
          <p:spPr>
            <a:xfrm>
              <a:off x="950640" y="2355863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 Tree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AAB97-854B-B1CC-C6ED-58C55F5041FC}"/>
              </a:ext>
            </a:extLst>
          </p:cNvPr>
          <p:cNvGrpSpPr/>
          <p:nvPr/>
        </p:nvGrpSpPr>
        <p:grpSpPr>
          <a:xfrm>
            <a:off x="161762" y="4235536"/>
            <a:ext cx="8693753" cy="2250953"/>
            <a:chOff x="161762" y="4235536"/>
            <a:chExt cx="8693753" cy="2250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DDA49-41BB-94AE-FD29-D3BC5094B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96" y="4235536"/>
              <a:ext cx="7662819" cy="225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8665B-1738-8CE7-3298-FAD3E3F9A2A5}"/>
                </a:ext>
              </a:extLst>
            </p:cNvPr>
            <p:cNvSpPr txBox="1"/>
            <p:nvPr/>
          </p:nvSpPr>
          <p:spPr>
            <a:xfrm>
              <a:off x="161762" y="49609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B+ Tree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09566-4971-740B-7606-C68ED74846DE}"/>
              </a:ext>
            </a:extLst>
          </p:cNvPr>
          <p:cNvSpPr txBox="1"/>
          <p:nvPr/>
        </p:nvSpPr>
        <p:spPr>
          <a:xfrm>
            <a:off x="7427464" y="4356100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33201-4B6C-553B-2364-73C6B6CC0AED}"/>
              </a:ext>
            </a:extLst>
          </p:cNvPr>
          <p:cNvGrpSpPr/>
          <p:nvPr/>
        </p:nvGrpSpPr>
        <p:grpSpPr>
          <a:xfrm>
            <a:off x="5778009" y="1833804"/>
            <a:ext cx="2859742" cy="3872754"/>
            <a:chOff x="5778009" y="1833804"/>
            <a:chExt cx="2859742" cy="38727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AFF1CD2-F53C-5744-3343-F00F2D25F781}"/>
                </a:ext>
              </a:extLst>
            </p:cNvPr>
            <p:cNvGrpSpPr/>
            <p:nvPr/>
          </p:nvGrpSpPr>
          <p:grpSpPr>
            <a:xfrm>
              <a:off x="5778009" y="1833804"/>
              <a:ext cx="2859742" cy="430306"/>
              <a:chOff x="4267199" y="1909483"/>
              <a:chExt cx="2859742" cy="4303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9EFC84-B259-C504-926A-02219135AFA4}"/>
                  </a:ext>
                </a:extLst>
              </p:cNvPr>
              <p:cNvSpPr/>
              <p:nvPr/>
            </p:nvSpPr>
            <p:spPr>
              <a:xfrm>
                <a:off x="5226423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name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1899F-D038-E1E3-137A-795D5D256C15}"/>
                  </a:ext>
                </a:extLst>
              </p:cNvPr>
              <p:cNvSpPr/>
              <p:nvPr/>
            </p:nvSpPr>
            <p:spPr>
              <a:xfrm>
                <a:off x="6176682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age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C80ED-FD6E-0A1F-6975-FAFD0C090A77}"/>
                  </a:ext>
                </a:extLst>
              </p:cNvPr>
              <p:cNvSpPr/>
              <p:nvPr/>
            </p:nvSpPr>
            <p:spPr>
              <a:xfrm>
                <a:off x="4267199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B65427-1212-A56A-71E8-BCF2D95AC5AC}"/>
                </a:ext>
              </a:extLst>
            </p:cNvPr>
            <p:cNvGrpSpPr/>
            <p:nvPr/>
          </p:nvGrpSpPr>
          <p:grpSpPr>
            <a:xfrm>
              <a:off x="5778009" y="2264110"/>
              <a:ext cx="2859742" cy="430306"/>
              <a:chOff x="4267199" y="2339789"/>
              <a:chExt cx="2859742" cy="4303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7C4F1-5AFF-F8E3-1383-4C7234A4242C}"/>
                  </a:ext>
                </a:extLst>
              </p:cNvPr>
              <p:cNvSpPr/>
              <p:nvPr/>
            </p:nvSpPr>
            <p:spPr>
              <a:xfrm>
                <a:off x="5226423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11707-13B9-D04A-1605-BB397013D5C2}"/>
                  </a:ext>
                </a:extLst>
              </p:cNvPr>
              <p:cNvSpPr/>
              <p:nvPr/>
            </p:nvSpPr>
            <p:spPr>
              <a:xfrm>
                <a:off x="6176682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0A037-19A3-AC1E-4DC9-7B1DC9C8A365}"/>
                  </a:ext>
                </a:extLst>
              </p:cNvPr>
              <p:cNvSpPr/>
              <p:nvPr/>
            </p:nvSpPr>
            <p:spPr>
              <a:xfrm>
                <a:off x="4267199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C5DFA-F3C4-0849-8D28-F492A6217025}"/>
                </a:ext>
              </a:extLst>
            </p:cNvPr>
            <p:cNvGrpSpPr/>
            <p:nvPr/>
          </p:nvGrpSpPr>
          <p:grpSpPr>
            <a:xfrm>
              <a:off x="5778009" y="2694416"/>
              <a:ext cx="2859742" cy="430306"/>
              <a:chOff x="4267199" y="2770095"/>
              <a:chExt cx="2859742" cy="4303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D1A2AD-7D7C-429B-7412-A46235405CBA}"/>
                  </a:ext>
                </a:extLst>
              </p:cNvPr>
              <p:cNvSpPr/>
              <p:nvPr/>
            </p:nvSpPr>
            <p:spPr>
              <a:xfrm>
                <a:off x="5226423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Bob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4A7B11-FF7D-B479-FE59-748789B1929D}"/>
                  </a:ext>
                </a:extLst>
              </p:cNvPr>
              <p:cNvSpPr/>
              <p:nvPr/>
            </p:nvSpPr>
            <p:spPr>
              <a:xfrm>
                <a:off x="6176682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98D25-92A3-E8A2-A536-0BAB50BF87BC}"/>
                  </a:ext>
                </a:extLst>
              </p:cNvPr>
              <p:cNvSpPr/>
              <p:nvPr/>
            </p:nvSpPr>
            <p:spPr>
              <a:xfrm>
                <a:off x="4267199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0B52-6C0A-77C8-718B-C158BC067EF5}"/>
                </a:ext>
              </a:extLst>
            </p:cNvPr>
            <p:cNvGrpSpPr/>
            <p:nvPr/>
          </p:nvGrpSpPr>
          <p:grpSpPr>
            <a:xfrm>
              <a:off x="5778009" y="3124722"/>
              <a:ext cx="2859742" cy="1290918"/>
              <a:chOff x="4267199" y="3200401"/>
              <a:chExt cx="2859742" cy="12909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5E9FD7-3DB4-2FC1-11F4-C573C16036C1}"/>
                  </a:ext>
                </a:extLst>
              </p:cNvPr>
              <p:cNvSpPr/>
              <p:nvPr/>
            </p:nvSpPr>
            <p:spPr>
              <a:xfrm>
                <a:off x="5226423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Katie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1E05DD-91D5-EFD4-AF97-C108A6545BC2}"/>
                  </a:ext>
                </a:extLst>
              </p:cNvPr>
              <p:cNvSpPr/>
              <p:nvPr/>
            </p:nvSpPr>
            <p:spPr>
              <a:xfrm>
                <a:off x="6176682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9E772D-8979-D671-C7F6-0A1AD460C278}"/>
                  </a:ext>
                </a:extLst>
              </p:cNvPr>
              <p:cNvSpPr/>
              <p:nvPr/>
            </p:nvSpPr>
            <p:spPr>
              <a:xfrm>
                <a:off x="5226423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Ron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10305-B11C-7DDA-0D38-A522E3AA08CC}"/>
                  </a:ext>
                </a:extLst>
              </p:cNvPr>
              <p:cNvSpPr/>
              <p:nvPr/>
            </p:nvSpPr>
            <p:spPr>
              <a:xfrm>
                <a:off x="6176682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FCEB41-E5BA-565F-9618-221D99F04766}"/>
                  </a:ext>
                </a:extLst>
              </p:cNvPr>
              <p:cNvSpPr/>
              <p:nvPr/>
            </p:nvSpPr>
            <p:spPr>
              <a:xfrm>
                <a:off x="5226423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Tim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7FF19A-6E53-5034-2E01-E7EFE81D4360}"/>
                  </a:ext>
                </a:extLst>
              </p:cNvPr>
              <p:cNvSpPr/>
              <p:nvPr/>
            </p:nvSpPr>
            <p:spPr>
              <a:xfrm>
                <a:off x="6176682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44A55B-20ED-94AE-6E6D-F4419D863ECF}"/>
                  </a:ext>
                </a:extLst>
              </p:cNvPr>
              <p:cNvSpPr/>
              <p:nvPr/>
            </p:nvSpPr>
            <p:spPr>
              <a:xfrm>
                <a:off x="4267199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35F32-6F0C-989B-A0CD-3E0F9E52445E}"/>
                  </a:ext>
                </a:extLst>
              </p:cNvPr>
              <p:cNvSpPr/>
              <p:nvPr/>
            </p:nvSpPr>
            <p:spPr>
              <a:xfrm>
                <a:off x="4267199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9DDA90-32F9-3A12-BF84-DE1DF9B8E280}"/>
                  </a:ext>
                </a:extLst>
              </p:cNvPr>
              <p:cNvSpPr/>
              <p:nvPr/>
            </p:nvSpPr>
            <p:spPr>
              <a:xfrm>
                <a:off x="4267199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459672-7BDE-1A27-6E1C-B49EF9B69852}"/>
                </a:ext>
              </a:extLst>
            </p:cNvPr>
            <p:cNvGrpSpPr/>
            <p:nvPr/>
          </p:nvGrpSpPr>
          <p:grpSpPr>
            <a:xfrm>
              <a:off x="5778009" y="4415640"/>
              <a:ext cx="2859742" cy="430306"/>
              <a:chOff x="4267199" y="4491319"/>
              <a:chExt cx="2859742" cy="4303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2FA84-378E-E638-AB6F-A45F6DF9C7D4}"/>
                  </a:ext>
                </a:extLst>
              </p:cNvPr>
              <p:cNvSpPr/>
              <p:nvPr/>
            </p:nvSpPr>
            <p:spPr>
              <a:xfrm>
                <a:off x="5226423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205A-9354-5752-16E8-5E27FDC02E00}"/>
                  </a:ext>
                </a:extLst>
              </p:cNvPr>
              <p:cNvSpPr/>
              <p:nvPr/>
            </p:nvSpPr>
            <p:spPr>
              <a:xfrm>
                <a:off x="6176682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79D75C-B343-195E-3A86-11F9D2A4D8EB}"/>
                  </a:ext>
                </a:extLst>
              </p:cNvPr>
              <p:cNvSpPr/>
              <p:nvPr/>
            </p:nvSpPr>
            <p:spPr>
              <a:xfrm>
                <a:off x="4267199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CEE27D-A60C-9C44-D674-5FB89E9169FF}"/>
                </a:ext>
              </a:extLst>
            </p:cNvPr>
            <p:cNvGrpSpPr/>
            <p:nvPr/>
          </p:nvGrpSpPr>
          <p:grpSpPr>
            <a:xfrm>
              <a:off x="5778009" y="4845946"/>
              <a:ext cx="2859742" cy="860612"/>
              <a:chOff x="4267199" y="4921625"/>
              <a:chExt cx="2859742" cy="8606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31FFDB-AB04-5856-356F-C9F89543E779}"/>
                  </a:ext>
                </a:extLst>
              </p:cNvPr>
              <p:cNvSpPr/>
              <p:nvPr/>
            </p:nvSpPr>
            <p:spPr>
              <a:xfrm>
                <a:off x="5226423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4BFA0B-D2CD-6FE9-B523-4997B0AB0C65}"/>
                  </a:ext>
                </a:extLst>
              </p:cNvPr>
              <p:cNvSpPr/>
              <p:nvPr/>
            </p:nvSpPr>
            <p:spPr>
              <a:xfrm>
                <a:off x="6176682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DD2184-5067-E5F2-2580-24A1CA6C46A7}"/>
                  </a:ext>
                </a:extLst>
              </p:cNvPr>
              <p:cNvSpPr/>
              <p:nvPr/>
            </p:nvSpPr>
            <p:spPr>
              <a:xfrm>
                <a:off x="4267199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44B44A-9591-12E2-487F-B0D1AF67B164}"/>
                  </a:ext>
                </a:extLst>
              </p:cNvPr>
              <p:cNvSpPr/>
              <p:nvPr/>
            </p:nvSpPr>
            <p:spPr>
              <a:xfrm>
                <a:off x="5226423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BEFE0E8-AA42-87A9-C263-5DF2968FB871}"/>
                  </a:ext>
                </a:extLst>
              </p:cNvPr>
              <p:cNvSpPr/>
              <p:nvPr/>
            </p:nvSpPr>
            <p:spPr>
              <a:xfrm>
                <a:off x="6176682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236BF5-40B6-59C7-AF07-EAF8455FC132}"/>
                  </a:ext>
                </a:extLst>
              </p:cNvPr>
              <p:cNvSpPr/>
              <p:nvPr/>
            </p:nvSpPr>
            <p:spPr>
              <a:xfrm>
                <a:off x="4267199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619808" y="2010171"/>
            <a:ext cx="1158606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664631" y="4816119"/>
            <a:ext cx="106896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E26F7F-49DA-5EC5-88CD-89A19184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7" y="5706558"/>
            <a:ext cx="2029433" cy="77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E1645-EDE8-784D-F2CC-CCAB3326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32" y="4390333"/>
            <a:ext cx="221045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093B-72C9-A46A-EC6F-CF9ECD2A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39" y="1787340"/>
            <a:ext cx="224143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06" y="2668820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Tree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7418040" y="79525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7241241" y="152445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6867971" y="22180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7850563" y="21708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7491273" y="129531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7118004" y="195128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7668072" y="195128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6222278" y="33714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6722341" y="58718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990869" y="10811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5417700" y="58718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4147445" y="163396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990869" y="200006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4134038" y="254532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4134038" y="34063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4129569" y="426736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988087" y="2909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988087" y="391700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4574277" y="150797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4384070" y="213402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4384070" y="304539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4379601" y="390641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5240901" y="158121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5238120" y="250012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5238119" y="340967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6551957" y="28745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6801989" y="264487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6268357" y="34757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989747" y="41069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5739715" y="473168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6518389" y="330136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6239779" y="390255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989747" y="453376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968966" y="36934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978788" y="330136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7400446" y="444679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7395797" y="412027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7418040" y="314618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7294803" y="264487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5909721" y="160800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5896313" y="25193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5490933" y="133118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6146346" y="210806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093668" y="1772029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1151374" y="1741490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1275807" y="1741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1439884" y="1741490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1406136" y="2149533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AD1696-70F3-A277-456D-14B25FB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5" y="4171791"/>
            <a:ext cx="2781718" cy="238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2A749-9007-05E1-D3ED-0F0C5EB4E96F}"/>
              </a:ext>
            </a:extLst>
          </p:cNvPr>
          <p:cNvSpPr txBox="1"/>
          <p:nvPr/>
        </p:nvSpPr>
        <p:spPr>
          <a:xfrm>
            <a:off x="3110753" y="642929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10000"/>
                </a:solidFill>
              </a:rPr>
              <a:t>#recursion</a:t>
            </a:r>
          </a:p>
        </p:txBody>
      </p: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6204084" y="4460836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803397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497041" y="2510434"/>
            <a:ext cx="1787585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3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302074" y="1450207"/>
            <a:ext cx="1517871" cy="95786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765606"/>
            <a:ext cx="2347842" cy="104574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785865" y="4249541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4C2DC-63C7-3FDC-CA1A-FD3735DE8C5F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02640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65917" y="606560"/>
            <a:ext cx="6624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393255" y="39564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537040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1050877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564713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2078549" y="36267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586029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3099865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613702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4127538" y="36302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333439" y="44104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873279" y="42490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318448" y="32250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703840" y="28779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2134730" y="5276334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293263" y="5338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393256" y="4769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04F6C-5742-BA89-FE87-F3AA0CB1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12" y="5346063"/>
            <a:ext cx="4605894" cy="1406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D735B-FD34-6E23-FD08-4FCD5CD00120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360" y="3006072"/>
            <a:ext cx="7724627" cy="27876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Usage of resources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Comparison (not always the best metrics)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1026" name="Picture 2" descr="The top 15 adrenaline fuelled roads in the world - Rentalcars.com">
            <a:extLst>
              <a:ext uri="{FF2B5EF4-FFF2-40B4-BE49-F238E27FC236}">
                <a16:creationId xmlns:a16="http://schemas.microsoft.com/office/drawing/2014/main" id="{6275DE1E-650A-1F75-F8E4-40D4A203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35" y="519953"/>
            <a:ext cx="4080927" cy="27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5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143 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5888701" y="185316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4383398" y="284940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7509386" y="284499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cxnSpLocks/>
            <a:stCxn id="9" idx="1"/>
            <a:endCxn id="13" idx="0"/>
          </p:cNvCxnSpPr>
          <p:nvPr/>
        </p:nvCxnSpPr>
        <p:spPr>
          <a:xfrm flipH="1">
            <a:off x="4679233" y="2144513"/>
            <a:ext cx="1209468" cy="7048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>
            <a:off x="6480371" y="2144513"/>
            <a:ext cx="1324850" cy="70048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3585171" y="3562596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3881006" y="3140756"/>
            <a:ext cx="502392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5131718" y="355899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4975068" y="3140756"/>
            <a:ext cx="452485" cy="4182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6786868" y="357360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7082703" y="3136347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8101056" y="3136347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8263845" y="359462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A7558-647F-F0DD-A25C-FC81E8E4D735}"/>
              </a:ext>
            </a:extLst>
          </p:cNvPr>
          <p:cNvSpPr txBox="1"/>
          <p:nvPr/>
        </p:nvSpPr>
        <p:spPr>
          <a:xfrm>
            <a:off x="1884422" y="1787697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nodes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/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blipFill>
                <a:blip r:embed="rId4"/>
                <a:stretch>
                  <a:fillRect r="-6593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/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blipFill>
                <a:blip r:embed="rId5"/>
                <a:stretch>
                  <a:fillRect r="-769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e 34">
            <a:extLst>
              <a:ext uri="{FF2B5EF4-FFF2-40B4-BE49-F238E27FC236}">
                <a16:creationId xmlns:a16="http://schemas.microsoft.com/office/drawing/2014/main" id="{56CF2852-B4CD-A800-447D-A32ED620C9D0}"/>
              </a:ext>
            </a:extLst>
          </p:cNvPr>
          <p:cNvSpPr/>
          <p:nvPr/>
        </p:nvSpPr>
        <p:spPr>
          <a:xfrm>
            <a:off x="1389506" y="2148828"/>
            <a:ext cx="304800" cy="17371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/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blipFill>
                <a:blip r:embed="rId6"/>
                <a:stretch>
                  <a:fillRect l="-990" r="-9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Binary logarithm - Wikipedia">
            <a:extLst>
              <a:ext uri="{FF2B5EF4-FFF2-40B4-BE49-F238E27FC236}">
                <a16:creationId xmlns:a16="http://schemas.microsoft.com/office/drawing/2014/main" id="{F133AA7B-18A5-B51C-9DC2-B02FB7A0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1" y="4608639"/>
            <a:ext cx="2345279" cy="186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 animBg="1"/>
      <p:bldP spid="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798AD-EB46-D27B-62D0-D8196214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" y="351602"/>
            <a:ext cx="4920169" cy="299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150FC-3BF1-B76B-31C5-65A14CD4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7" y="3509054"/>
            <a:ext cx="4568437" cy="258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343D1-6B98-BF74-4368-816CA0BDAB91}"/>
              </a:ext>
            </a:extLst>
          </p:cNvPr>
          <p:cNvSpPr txBox="1"/>
          <p:nvPr/>
        </p:nvSpPr>
        <p:spPr>
          <a:xfrm>
            <a:off x="5592192" y="1665608"/>
            <a:ext cx="208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B3FA-2D1E-D137-A77F-5B3F2FF7989B}"/>
              </a:ext>
            </a:extLst>
          </p:cNvPr>
          <p:cNvSpPr txBox="1"/>
          <p:nvPr/>
        </p:nvSpPr>
        <p:spPr>
          <a:xfrm>
            <a:off x="2259105" y="4617861"/>
            <a:ext cx="130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order</a:t>
            </a:r>
          </a:p>
        </p:txBody>
      </p:sp>
    </p:spTree>
    <p:extLst>
      <p:ext uri="{BB962C8B-B14F-4D97-AF65-F5344CB8AC3E}">
        <p14:creationId xmlns:p14="http://schemas.microsoft.com/office/powerpoint/2010/main" val="407683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12123</TotalTime>
  <Words>3523</Words>
  <Application>Microsoft Macintosh PowerPoint</Application>
  <PresentationFormat>On-screen Show (4:3)</PresentationFormat>
  <Paragraphs>1415</Paragraphs>
  <Slides>140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140</vt:i4>
      </vt:variant>
    </vt:vector>
  </HeadingPairs>
  <TitlesOfParts>
    <vt:vector size="155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Lowest Common Ancester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B, B+</vt:lpstr>
      <vt:lpstr>Application of Tree: Search in a dataset</vt:lpstr>
      <vt:lpstr>Search Tree: Trie</vt:lpstr>
      <vt:lpstr>Tree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Validation Tree: Merkle Tree</vt:lpstr>
      <vt:lpstr>Comparison</vt:lpstr>
      <vt:lpstr>Comparison</vt:lpstr>
      <vt:lpstr>Complexity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Binary Search Tree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PowerPoint Presentation</vt:lpstr>
      <vt:lpstr>PowerPoint Presentation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More about testing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Math Induction</vt:lpstr>
      <vt:lpstr>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1420</cp:revision>
  <cp:lastPrinted>2016-02-10T20:19:12Z</cp:lastPrinted>
  <dcterms:created xsi:type="dcterms:W3CDTF">2014-10-14T00:51:43Z</dcterms:created>
  <dcterms:modified xsi:type="dcterms:W3CDTF">2022-06-01T23:53:41Z</dcterms:modified>
</cp:coreProperties>
</file>